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0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68" r:id="rId12"/>
    <p:sldId id="259" r:id="rId13"/>
    <p:sldId id="262" r:id="rId14"/>
    <p:sldId id="261" r:id="rId15"/>
    <p:sldId id="263" r:id="rId16"/>
    <p:sldId id="264" r:id="rId17"/>
    <p:sldId id="265" r:id="rId18"/>
    <p:sldId id="301" r:id="rId19"/>
    <p:sldId id="269" r:id="rId20"/>
    <p:sldId id="302" r:id="rId21"/>
    <p:sldId id="303" r:id="rId22"/>
    <p:sldId id="270" r:id="rId23"/>
    <p:sldId id="271" r:id="rId24"/>
    <p:sldId id="305" r:id="rId25"/>
    <p:sldId id="272" r:id="rId26"/>
    <p:sldId id="273" r:id="rId27"/>
    <p:sldId id="30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8" autoAdjust="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3183-5C38-455F-B016-D5F512A02CD9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E0C9-19DB-408C-A927-FBCD2835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2FD74-45B0-4CD4-B968-AAC4C164461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6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F8A3-E4B0-4C74-A388-16BFF2F88D96}" type="datetimeFigureOut">
              <a:rPr lang="en-US" smtClean="0"/>
              <a:pPr/>
              <a:t>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D2D1-2C82-485A-928E-0177AA5BF7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610600" cy="22098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Industrial Revolution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Cotton Gin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229600" cy="5764336"/>
          </a:xfrm>
        </p:spPr>
      </p:pic>
    </p:spTree>
    <p:extLst>
      <p:ext uri="{BB962C8B-B14F-4D97-AF65-F5344CB8AC3E}">
        <p14:creationId xmlns:p14="http://schemas.microsoft.com/office/powerpoint/2010/main" val="18857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Expansion of Industrialization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Factory System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Railroads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Mill Towns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Railroads: Westward Expansion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05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Americans expand further west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This was driven by: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US desire to control more land and resources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development of the railroad</a:t>
            </a:r>
          </a:p>
          <a:p>
            <a:pPr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Railroads: The Two Companies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1816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Two companies tried to build the railroad first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Union Pacific Railroad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Central-Pacific Railroad Co.</a:t>
            </a:r>
          </a:p>
          <a:p>
            <a:pPr marL="742950" indent="-7429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Both companies used the influx of Chinese immigrants as cheap labor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Railroads: Transcontinental Railroad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05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1830: First steam locomotive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1849: Gold in California really caused a rush to move west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US government decided to subsidize the building of a railroad that connected coast to coast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Railroads: The Tracks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Both companies would begin building tracks that would meet at one place then continue as one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companies competed against each other and continued separately until they were forced to combine at Salt Lake City, Utah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Railroads: “The West”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This time period gives us the idea of the “Wild West”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Towns that were relatively lawless and order was kept with guns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Gambling, drinking, and morally loose living were common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Criminals occupied many of these towns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Railroads: Native Americans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Tensions continued to mount between the US and the Native Americans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Conflicts over the expanding US caused deaths on both sides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most famous: Custer’s Last Stand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June 25, 1876 a group of American soldiers were slaughtered by Native Americans under Sitting Bull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US used tactics such as biological warfare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Factory System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32" y="1219200"/>
            <a:ext cx="8963167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 to the Industrial Revolution most products, especially textiles, were produced in the home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used hand tools and simple machines to fabricate goods in their homes or small shops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large, water and steam powered machines needed to be used in larger warehouses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goods was centralized into one location that was able to mass produce products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 used large machines and worked in shifts to produce goods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0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Factory System: Production in Factories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8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Factories were dangerous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Poor venting caused heat and harmful gases to build up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Equipment was dangerous to work on causing many accidents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Hours were long and pay was low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Women and children were favored workers because they would be paid less and they were smaller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Smaller hands allowed for them to make adjustments on the machine to keep it running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often caused accidents such as hands getting chopped off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What is the Industrial Revolution?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81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Industry- trade or manufacture in general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Revolution- a sudden, complete, or marked change in something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Industrial Revolution- a complete and total change in the United States industry and how it worked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 Towns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562599"/>
          </a:xfrm>
        </p:spPr>
        <p:txBody>
          <a:bodyPr>
            <a:no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growth of factories and demand a larger labor force was needed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way to provide cheap, close lodging and also to control their workers factory owners built mill towns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were small towns that had housing and stores for the workers that were close to the factory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run by the company so the goods and rent was paid to the company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even used company tokens to pay workers instead of cash that could only be used at company stores</a:t>
            </a:r>
          </a:p>
        </p:txBody>
      </p:sp>
    </p:spTree>
    <p:extLst>
      <p:ext uri="{BB962C8B-B14F-4D97-AF65-F5344CB8AC3E}">
        <p14:creationId xmlns:p14="http://schemas.microsoft.com/office/powerpoint/2010/main" val="949760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881354" cy="65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200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Cities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industrialization of the US creates larger cities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Cities become crowded and sanitation was poor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Due to crowding and tenement style housing crime and fires were a problem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Famous Great Fire of Chicago: 300 people died, 100,000 were left without homes, and $200 million dollars of damage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American Inventions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Ford- Assembly 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One of the most influential innovations of the American industrial revolution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It mechanized the way products moved in the factory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product would be placed on a conveyor belt and move along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Workers had stations and would complete the same task hundreds of times a 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It opened the job market because you did not need to be highly educated to complete the tasks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6945"/>
            <a:ext cx="8991600" cy="87745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Inventions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5334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Edison-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inventor and businessman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patented 1,093 different items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the light bulb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the phonograph- a device to record and play sounds and music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recording he created was “Mary had a little lamb”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990600"/>
            <a:ext cx="3581400" cy="54864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1"/>
            <a:ext cx="2474191" cy="314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29873"/>
            <a:ext cx="3581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410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Capitalism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05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 economic system in which the means of production and distribution is privately or corporately owned and development is proportionate to the accumulation and reinvestment of profits gained in a free market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Ideals of Capitalism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Capital- wealth in the form of money or property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Market Economy- an economic system where supply and demand determine what is offered in the marketplace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Laissez Faire (Free Market Economy)- the government does not interfere with business at all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Influential Inventions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257800" cy="556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Graham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Bell- Scottish scientist, inventor, and engineer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the first telephone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86100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698848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590800"/>
            <a:ext cx="8839200" cy="15240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Robber Barons vs.</a:t>
            </a:r>
            <a:br>
              <a:rPr lang="en-US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Captains of Industry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66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What is a Robber Baron?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Robber Baron- a ruthlessly powerful US capitalist or industrialist of the late 19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century considered to have become wealthy by exploiting natural resources, corrupting legislators, or unethical means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6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599" cy="8382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it begin?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52578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began in Britain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transformed the way people lived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Landscapes changed from the rural, agricultural towns to industrial, urban centers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became mechanized, especially affecting textiles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Britain’s large deposits of coal and iron ore made it a perfect starting point</a:t>
            </a: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3715638" cy="3657600"/>
          </a:xfrm>
        </p:spPr>
      </p:pic>
    </p:spTree>
    <p:extLst>
      <p:ext uri="{BB962C8B-B14F-4D97-AF65-F5344CB8AC3E}">
        <p14:creationId xmlns:p14="http://schemas.microsoft.com/office/powerpoint/2010/main" val="360314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What is a Captain of Industry?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Captain of Industry- an ingenious or industrious leader who transformed the US economy with his business skills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86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latin typeface="Times New Roman" pitchFamily="18" charset="0"/>
                <a:cs typeface="Times New Roman" pitchFamily="18" charset="0"/>
              </a:rPr>
              <a:t>Henry</a:t>
            </a:r>
            <a:r>
              <a:rPr lang="en-US" sz="6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Ford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18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Born June 30, 1863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Chief engineer at Edison’s Illuminating Co.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Created the Quadricycle- first self-propelled vehicle with a gasoline engine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Henry-Ford-9298747-1-4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295400"/>
            <a:ext cx="4724400" cy="4800600"/>
          </a:xfrm>
        </p:spPr>
      </p:pic>
    </p:spTree>
    <p:extLst>
      <p:ext uri="{BB962C8B-B14F-4D97-AF65-F5344CB8AC3E}">
        <p14:creationId xmlns:p14="http://schemas.microsoft.com/office/powerpoint/2010/main" val="1906365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Ford’s Industry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Ford revolutionized the automobile industry in two ways: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Using his assembly line production he was able to make vehicles faster and cheaper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His Model T was a easy to operate, maintain, and handle on rough roads making it extremely popular</a:t>
            </a:r>
          </a:p>
          <a:p>
            <a:pPr marL="742950" indent="-7429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 created it in 1908 and by 1918 half of all cars in the US were Model T’s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64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detreemechanic.com/images/Ford%20100%20yr%20Anthony's%20Model%20T%20Lunchoen%2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38734" cy="6247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012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Andrew Carnegie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257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Born in 1835 in Dunfermline, Scotland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was the definition of a “rags to riches” story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worked as a factory boy, a telegraph operator, and in the railroad business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220px-Andrew_Carnegie,_three-quarter_length_portrait,_seated,_facing_slightly_left,_1913-cro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17720" y="1219200"/>
            <a:ext cx="4328160" cy="5410200"/>
          </a:xfrm>
        </p:spPr>
      </p:pic>
    </p:spTree>
    <p:extLst>
      <p:ext uri="{BB962C8B-B14F-4D97-AF65-F5344CB8AC3E}">
        <p14:creationId xmlns:p14="http://schemas.microsoft.com/office/powerpoint/2010/main" val="1095936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Carnegie’s Industry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He was the steel manufacturer of the US</a:t>
            </a:r>
          </a:p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His company, Carnegie Steel, produced more metal than all of Britain by 1900</a:t>
            </a:r>
          </a:p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He used a new style of refining iron to create stronger steel instead of the brittle iron</a:t>
            </a:r>
          </a:p>
          <a:p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He believed in controlling an industry horizontally- Ex: he owned the iron mines, the refining process, the steel production and distribution, and pieces of the railroad industry </a:t>
            </a:r>
          </a:p>
          <a:p>
            <a:pPr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16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John D. Rockefeller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105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Born on June 8, 1839 in Richford, NY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was one of the original “pitch men” working as a traveling salesman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was also a book keeper and self-employed merchant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rockefelle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2339" y="1143000"/>
            <a:ext cx="3914197" cy="5410200"/>
          </a:xfrm>
        </p:spPr>
      </p:pic>
    </p:spTree>
    <p:extLst>
      <p:ext uri="{BB962C8B-B14F-4D97-AF65-F5344CB8AC3E}">
        <p14:creationId xmlns:p14="http://schemas.microsoft.com/office/powerpoint/2010/main" val="712839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Rockefeller’s Industry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816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 created the company Standard Oil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 also believed in horizontal control- he owned oil refining, barrel making for holding oil, owned shipping for oil, owned the tanks for holding the oil, and owned the plants that held the oil waste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85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Andrew W. Mellon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Born March 24, 1855 in Southampton, NY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worked for his father at his banking house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served as Secretary of the Treasury under President Harding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reduced the national debt from $24,000,000,000 to $17,604,000,000 as treasurer </a:t>
            </a:r>
          </a:p>
        </p:txBody>
      </p:sp>
      <p:pic>
        <p:nvPicPr>
          <p:cNvPr id="9" name="Content Placeholder 8" descr="354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030435"/>
            <a:ext cx="3886199" cy="5827565"/>
          </a:xfrm>
        </p:spPr>
      </p:pic>
    </p:spTree>
    <p:extLst>
      <p:ext uri="{BB962C8B-B14F-4D97-AF65-F5344CB8AC3E}">
        <p14:creationId xmlns:p14="http://schemas.microsoft.com/office/powerpoint/2010/main" val="727013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Mellon’s Industry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 built up his father’s bank by lending out money to Pittsburg based companies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 also had his hand in some business like oil and steel but banking was where he made his money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7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 Advancements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5334000" cy="5334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Hargreaves- He was a British carpenter and weaver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1764 he created the Spinning “Jenny” (short for engine)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hand-powered multiple spinning machine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person could produce multiple spools of thread at once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960813" cy="3352799"/>
          </a:xfrm>
        </p:spPr>
      </p:pic>
    </p:spTree>
    <p:extLst>
      <p:ext uri="{BB962C8B-B14F-4D97-AF65-F5344CB8AC3E}">
        <p14:creationId xmlns:p14="http://schemas.microsoft.com/office/powerpoint/2010/main" val="3727296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Cornelius Vanderbilt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105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Born on May 27, 1794 in Staten Island, NY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came from a poor family with his father working as a deckhand his whole life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owned a small passenger steam boat as his first job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Cornelius-Vanderbilt-9515195-1-4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524000"/>
            <a:ext cx="4648200" cy="4648200"/>
          </a:xfrm>
        </p:spPr>
      </p:pic>
    </p:spTree>
    <p:extLst>
      <p:ext uri="{BB962C8B-B14F-4D97-AF65-F5344CB8AC3E}">
        <p14:creationId xmlns:p14="http://schemas.microsoft.com/office/powerpoint/2010/main" val="511217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Vanderbilt’s Industry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 began purchasing steam boats and by the mid 1840’s had more than 100 boats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used cut throat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rates and questionable business techniques to control the steam boat business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 moved into railroads and provided the same great service in rail transportation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 years in the railroad business he had made $25 million dollars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41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John “J.P.” Morgan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Born April 17, 1837 in Hartford, CT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is hailed as a master of finance and still considered one of America’s best business bankers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worked for his father before starting his own company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hl-j-p-morg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4189" y="1905000"/>
            <a:ext cx="4751773" cy="3581400"/>
          </a:xfrm>
        </p:spPr>
      </p:pic>
    </p:spTree>
    <p:extLst>
      <p:ext uri="{BB962C8B-B14F-4D97-AF65-F5344CB8AC3E}">
        <p14:creationId xmlns:p14="http://schemas.microsoft.com/office/powerpoint/2010/main" val="873954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Morgan’s Industry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After working for his father he started his own banking company, which would become the leading financial firm in the country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 had some money in steel as well as banks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His bank is still in existence today as one of the largest financial institutions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40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The Debate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Monopoly- exclusive control of a commodity or service in a particular market, or a control that makes possible the manipulation of prices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It is this complete control and setting of prices along with the ruthless and questionable business tactics that makes these men Robber Barons</a:t>
            </a: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28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Philanthropy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Greek- “love of mankind” and is a concern for human welfare and advancement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Carnegie-“The man who dies rich dies disgraced”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These men gave tremendous amounts of money to charities and universities: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Carnegie-Mellon University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Rockefeller Center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Vanderbilt University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Carnegie gave away $350 million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Rockefeller gave $75 million to the University of Chicago and $235 million to other charities </a:t>
            </a:r>
          </a:p>
        </p:txBody>
      </p:sp>
    </p:spTree>
    <p:extLst>
      <p:ext uri="{BB962C8B-B14F-4D97-AF65-F5344CB8AC3E}">
        <p14:creationId xmlns:p14="http://schemas.microsoft.com/office/powerpoint/2010/main" val="354452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599" cy="990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 Advancements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5257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Samuel Crompton- He was a British inventor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1779 he created the Spinning Mule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took the Spinning “Jenny” and combined it with water power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spinner had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control over the weaving process, many different types of yarn could be produced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62" y="2286000"/>
            <a:ext cx="4267199" cy="3581400"/>
          </a:xfrm>
        </p:spPr>
      </p:pic>
    </p:spTree>
    <p:extLst>
      <p:ext uri="{BB962C8B-B14F-4D97-AF65-F5344CB8AC3E}">
        <p14:creationId xmlns:p14="http://schemas.microsoft.com/office/powerpoint/2010/main" val="51903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 Advancements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5257800" cy="533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Edmund Cartwright- He was a British inventor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1785 he created the first power loom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mechanized process for weaving cloth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had a steam engine that ran on alcohol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09" y="1844722"/>
            <a:ext cx="3733800" cy="3930555"/>
          </a:xfrm>
        </p:spPr>
      </p:pic>
    </p:spTree>
    <p:extLst>
      <p:ext uri="{BB962C8B-B14F-4D97-AF65-F5344CB8AC3E}">
        <p14:creationId xmlns:p14="http://schemas.microsoft.com/office/powerpoint/2010/main" val="340083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 Advancements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5334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Savery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British military engineer and inventor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1698 he created the first, crude steam engine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Newcomen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British blacksmith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Newcomen’s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engine used atmospheric pressure running in a vacuum design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James Watt- Scottish inventor and mechanical engineer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created the model for all modern steam engines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3" y="1295400"/>
            <a:ext cx="3708464" cy="4800600"/>
          </a:xfrm>
        </p:spPr>
      </p:pic>
    </p:spTree>
    <p:extLst>
      <p:ext uri="{BB962C8B-B14F-4D97-AF65-F5344CB8AC3E}">
        <p14:creationId xmlns:p14="http://schemas.microsoft.com/office/powerpoint/2010/main" val="217840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Industrialization Begins in America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52578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began in 1790 with British immigrant Samuel Slater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was a genius and worked in a British industrial mill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memorized the plans for an industrial mill because it was illegal to take the plans out of Britain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built the first industrialized mill in Pawtucket, RI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94" y="1524000"/>
            <a:ext cx="3735706" cy="4500850"/>
          </a:xfrm>
        </p:spPr>
      </p:pic>
    </p:spTree>
    <p:extLst>
      <p:ext uri="{BB962C8B-B14F-4D97-AF65-F5344CB8AC3E}">
        <p14:creationId xmlns:p14="http://schemas.microsoft.com/office/powerpoint/2010/main" val="164031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Industrialization for the South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52578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 Whitney- An American inventor from New England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created the cotton gin in 1793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Cotton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Gin-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machine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automated the separation of cottonseed from the short-staple cotton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allowed for about 50 lbs of raw cotton to be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seperated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opposed to the hundreds of man hours it previously took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skyrocketed the need for slaves to pick cotton in the South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13" y="1066800"/>
            <a:ext cx="3913187" cy="4572000"/>
          </a:xfrm>
        </p:spPr>
      </p:pic>
    </p:spTree>
    <p:extLst>
      <p:ext uri="{BB962C8B-B14F-4D97-AF65-F5344CB8AC3E}">
        <p14:creationId xmlns:p14="http://schemas.microsoft.com/office/powerpoint/2010/main" val="2947273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1866</Words>
  <Application>Microsoft Office PowerPoint</Application>
  <PresentationFormat>On-screen Show (4:3)</PresentationFormat>
  <Paragraphs>192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Office Theme</vt:lpstr>
      <vt:lpstr>Industrial Revolution</vt:lpstr>
      <vt:lpstr>What is the Industrial Revolution?</vt:lpstr>
      <vt:lpstr>Where did it begin?</vt:lpstr>
      <vt:lpstr>British Advancements </vt:lpstr>
      <vt:lpstr>British Advancements</vt:lpstr>
      <vt:lpstr>British Advancements</vt:lpstr>
      <vt:lpstr>British Advancements</vt:lpstr>
      <vt:lpstr>Industrialization Begins in America</vt:lpstr>
      <vt:lpstr>Industrialization for the South</vt:lpstr>
      <vt:lpstr>Cotton Gin</vt:lpstr>
      <vt:lpstr>Expansion of Industrialization </vt:lpstr>
      <vt:lpstr>Railroads: Westward Expansion</vt:lpstr>
      <vt:lpstr>Railroads: The Two Companies</vt:lpstr>
      <vt:lpstr>Railroads: Transcontinental Railroad</vt:lpstr>
      <vt:lpstr>Railroads: The Tracks</vt:lpstr>
      <vt:lpstr>Railroads: “The West”</vt:lpstr>
      <vt:lpstr>Railroads: Native Americans</vt:lpstr>
      <vt:lpstr>Factory System </vt:lpstr>
      <vt:lpstr>Factory System: Production in Factories</vt:lpstr>
      <vt:lpstr>Mill Towns</vt:lpstr>
      <vt:lpstr>PowerPoint Presentation</vt:lpstr>
      <vt:lpstr>Cities</vt:lpstr>
      <vt:lpstr>American Inventions</vt:lpstr>
      <vt:lpstr>American Inventions</vt:lpstr>
      <vt:lpstr>Capitalism </vt:lpstr>
      <vt:lpstr>Ideals of Capitalism</vt:lpstr>
      <vt:lpstr>Influential Inventions</vt:lpstr>
      <vt:lpstr>Robber Barons vs. Captains of Industry</vt:lpstr>
      <vt:lpstr>What is a Robber Baron?</vt:lpstr>
      <vt:lpstr>What is a Captain of Industry?</vt:lpstr>
      <vt:lpstr>Henry Ford</vt:lpstr>
      <vt:lpstr>Ford’s Industry</vt:lpstr>
      <vt:lpstr>PowerPoint Presentation</vt:lpstr>
      <vt:lpstr>Andrew Carnegie</vt:lpstr>
      <vt:lpstr>Carnegie’s Industry</vt:lpstr>
      <vt:lpstr>John D. Rockefeller</vt:lpstr>
      <vt:lpstr>Rockefeller’s Industry</vt:lpstr>
      <vt:lpstr>Andrew W. Mellon</vt:lpstr>
      <vt:lpstr>Mellon’s Industry</vt:lpstr>
      <vt:lpstr>Cornelius Vanderbilt</vt:lpstr>
      <vt:lpstr>Vanderbilt’s Industry</vt:lpstr>
      <vt:lpstr>John “J.P.” Morgan</vt:lpstr>
      <vt:lpstr>Morgan’s Industry</vt:lpstr>
      <vt:lpstr>The Debate</vt:lpstr>
      <vt:lpstr>Philanthropy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Phil</dc:creator>
  <cp:lastModifiedBy>Phil Magano</cp:lastModifiedBy>
  <cp:revision>107</cp:revision>
  <dcterms:created xsi:type="dcterms:W3CDTF">2013-01-27T20:30:27Z</dcterms:created>
  <dcterms:modified xsi:type="dcterms:W3CDTF">2014-02-03T01:20:24Z</dcterms:modified>
</cp:coreProperties>
</file>