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94676" autoAdjust="0"/>
  </p:normalViewPr>
  <p:slideViewPr>
    <p:cSldViewPr>
      <p:cViewPr>
        <p:scale>
          <a:sx n="77" d="100"/>
          <a:sy n="77" d="100"/>
        </p:scale>
        <p:origin x="-11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F987E-6AFC-478E-BF56-26E7189468D3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3164F-335C-4020-8D7B-5ABEB40F2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lM1G3oaUZo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Imperialism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1371600"/>
          </a:xfrm>
        </p:spPr>
        <p:txBody>
          <a:bodyPr/>
          <a:lstStyle/>
          <a:p>
            <a:r>
              <a:rPr lang="en-US" dirty="0" smtClean="0"/>
              <a:t>“The Sun Never Sets on the British Empire”</a:t>
            </a:r>
            <a:endParaRPr lang="en-US" dirty="0"/>
          </a:p>
        </p:txBody>
      </p:sp>
      <p:pic>
        <p:nvPicPr>
          <p:cNvPr id="1026" name="Picture 2" descr="http://i975.photobucket.com/albums/ae231/robbieboro82/British%20AAR/SNSONT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791933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reunionblackfamily.com/congi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57200"/>
            <a:ext cx="4397312" cy="5562600"/>
          </a:xfrm>
          <a:prstGeom prst="rect">
            <a:avLst/>
          </a:prstGeom>
          <a:noFill/>
        </p:spPr>
      </p:pic>
      <p:pic>
        <p:nvPicPr>
          <p:cNvPr id="22532" name="Picture 4" descr="http://cache2.artprintimages.com/LRG/17/1740/85X3D00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4407069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Conference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 of European nation in 1884.</a:t>
            </a:r>
          </a:p>
          <a:p>
            <a:r>
              <a:rPr lang="en-US" dirty="0" smtClean="0"/>
              <a:t>Recognized Belgium’s claim to the Congo, but free trade on the Congo and Niger River.</a:t>
            </a:r>
          </a:p>
          <a:p>
            <a:r>
              <a:rPr lang="en-US" dirty="0" smtClean="0"/>
              <a:t>European country could not claim power without setting up  a government office.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0292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20 years, Europe carved new borders and territories with complete disregard of original citizens.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429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Smooth\Dropbox\Modern World History\Imperialism\Visuals\al_conf_berlin_9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9" y="228600"/>
            <a:ext cx="4590311" cy="430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familysecuritymatters.org/imgLib/20101008_RhodesAfr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3" y="914400"/>
            <a:ext cx="3962400" cy="505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181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Political Cartoons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53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Smooth\Dropbox\Modern World History\Imperialism\Visuals\csl3497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86"/>
            <a:ext cx="6019800" cy="55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Smooth\Dropbox\Modern World History\Imperialism\Visuals\The_New_Mad_Scram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885" y="2133600"/>
            <a:ext cx="6034315" cy="45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Nehanda</a:t>
            </a:r>
            <a:r>
              <a:rPr lang="en-US" dirty="0" smtClean="0"/>
              <a:t> – female ruler of the Shona Tribe, gathered an army and fought the British.  Captured and Executed.</a:t>
            </a:r>
          </a:p>
          <a:p>
            <a:r>
              <a:rPr lang="en-US" dirty="0" err="1" smtClean="0"/>
              <a:t>Menelik</a:t>
            </a:r>
            <a:r>
              <a:rPr lang="en-US" dirty="0" smtClean="0"/>
              <a:t> II – Ruler who modernized Ethiopia </a:t>
            </a:r>
          </a:p>
          <a:p>
            <a:pPr lvl="1"/>
            <a:r>
              <a:rPr lang="en-US" dirty="0" smtClean="0"/>
              <a:t>Built modern roads and bridges, schools, and imported weapons.</a:t>
            </a:r>
          </a:p>
          <a:p>
            <a:pPr lvl="1"/>
            <a:r>
              <a:rPr lang="en-US" dirty="0" smtClean="0"/>
              <a:t>Defeated an invading Italian army in 1896 to remain independent.</a:t>
            </a:r>
            <a:endParaRPr lang="en-US" dirty="0"/>
          </a:p>
          <a:p>
            <a:pPr marL="514350" indent="-457200"/>
            <a:r>
              <a:rPr lang="en-US" dirty="0" smtClean="0"/>
              <a:t>Elite Class – African upper class emerged, Western educated, who supported independence.</a:t>
            </a:r>
          </a:p>
        </p:txBody>
      </p:sp>
    </p:spTree>
    <p:extLst>
      <p:ext uri="{BB962C8B-B14F-4D97-AF65-F5344CB8AC3E}">
        <p14:creationId xmlns:p14="http://schemas.microsoft.com/office/powerpoint/2010/main" val="99827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Muslim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 Major Muslim Empires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Mughals (India)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Ottomans (Middle East)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Safavids</a:t>
            </a:r>
            <a:r>
              <a:rPr lang="en-US" dirty="0" smtClean="0"/>
              <a:t> (Iran)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495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 in decline, central governments lose control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215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8229600" cy="1828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Ottoman Empire</a:t>
            </a:r>
            <a:br>
              <a:rPr lang="en-US" sz="4000" dirty="0" smtClean="0"/>
            </a:br>
            <a:r>
              <a:rPr lang="en-US" sz="2800" dirty="0" smtClean="0"/>
              <a:t>1798-1923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5181600" cy="5777973"/>
          </a:xfrm>
        </p:spPr>
      </p:pic>
    </p:spTree>
    <p:extLst>
      <p:ext uri="{BB962C8B-B14F-4D97-AF65-F5344CB8AC3E}">
        <p14:creationId xmlns:p14="http://schemas.microsoft.com/office/powerpoint/2010/main" val="135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Pashas – local rulers</a:t>
            </a:r>
          </a:p>
          <a:p>
            <a:r>
              <a:rPr lang="en-US" dirty="0" smtClean="0"/>
              <a:t>Revolts throughout empire</a:t>
            </a:r>
          </a:p>
          <a:p>
            <a:pPr lvl="1"/>
            <a:r>
              <a:rPr lang="en-US" sz="2400" dirty="0" smtClean="0"/>
              <a:t>Eastern Europe</a:t>
            </a:r>
          </a:p>
          <a:p>
            <a:pPr lvl="1"/>
            <a:r>
              <a:rPr lang="en-US" sz="2400" dirty="0" smtClean="0"/>
              <a:t>North Africa</a:t>
            </a:r>
          </a:p>
          <a:p>
            <a:pPr lvl="1"/>
            <a:r>
              <a:rPr lang="en-US" sz="2400" dirty="0" smtClean="0"/>
              <a:t>Egypt claims independence</a:t>
            </a:r>
          </a:p>
          <a:p>
            <a:r>
              <a:rPr lang="en-US" dirty="0" smtClean="0"/>
              <a:t>Westernization was one of the key reason for uprising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Ottoman Empire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86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Turks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r>
              <a:rPr lang="en-US" dirty="0" smtClean="0"/>
              <a:t>1908 – Overthrow of the sultan</a:t>
            </a:r>
          </a:p>
          <a:p>
            <a:r>
              <a:rPr lang="en-US" dirty="0" smtClean="0"/>
              <a:t>Goal was to reform in order to save the empire</a:t>
            </a:r>
          </a:p>
          <a:p>
            <a:r>
              <a:rPr lang="en-US" dirty="0" smtClean="0"/>
              <a:t>Armenian Genocide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Muslim Turks distrusted Armenian Christians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Aprox</a:t>
            </a:r>
            <a:r>
              <a:rPr lang="en-US" dirty="0" smtClean="0"/>
              <a:t> 1 million killed over 25 years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Still a highly sensitive topic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4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524000"/>
            <a:ext cx="39624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Muhammad Ali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sz="2800" dirty="0" smtClean="0"/>
              <a:t>Father of Modern Egypt”</a:t>
            </a:r>
          </a:p>
          <a:p>
            <a:pPr marL="0" indent="0">
              <a:buNone/>
            </a:pPr>
            <a:r>
              <a:rPr lang="en-US" sz="2000" dirty="0" smtClean="0"/>
              <a:t>Dynasty 1805-1914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74176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28956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Industrial Revolution transformed the West in two ways: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1.  Science</a:t>
            </a:r>
            <a:br>
              <a:rPr lang="en-US" sz="3200" dirty="0" smtClean="0"/>
            </a:br>
            <a:r>
              <a:rPr lang="en-US" sz="3200" dirty="0" smtClean="0"/>
              <a:t>2.  Technology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733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Definition:</a:t>
            </a:r>
          </a:p>
          <a:p>
            <a:endParaRPr lang="en-US" sz="3200" dirty="0"/>
          </a:p>
          <a:p>
            <a:r>
              <a:rPr lang="en-US" sz="3200" i="1" dirty="0" smtClean="0"/>
              <a:t>Imperialism</a:t>
            </a:r>
            <a:r>
              <a:rPr lang="en-US" sz="3200" dirty="0" smtClean="0"/>
              <a:t> – domination by one country of the political, economic, or cultural life of another country or region.</a:t>
            </a:r>
            <a:endParaRPr lang="en-US" sz="3200" dirty="0"/>
          </a:p>
        </p:txBody>
      </p:sp>
      <p:pic>
        <p:nvPicPr>
          <p:cNvPr id="4098" name="Picture 2" descr="http://www.fordjordan.com/wp-content/uploads/2011/05/Imperia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276600" cy="3211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sz="2800" dirty="0" smtClean="0"/>
              <a:t>Introduce modern political and economic reform</a:t>
            </a:r>
          </a:p>
          <a:p>
            <a:r>
              <a:rPr lang="en-US" sz="2800" dirty="0" smtClean="0"/>
              <a:t>Hired military experts to train military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Suez Canal (1869)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100 mile waterway connecting Med and Red Sea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Egypt ran out of money to finish project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Britain bought the shares to the Canal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Became lifeline to India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029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Egypt becomes a protectorate of England.  </a:t>
            </a:r>
            <a:r>
              <a:rPr lang="en-US" sz="2400" dirty="0" err="1" smtClean="0"/>
              <a:t>Gov</a:t>
            </a:r>
            <a:r>
              <a:rPr lang="en-US" sz="2400" dirty="0" smtClean="0"/>
              <a:t> remains official of Ottoman Empire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dirty="0"/>
          </a:p>
          <a:p>
            <a:r>
              <a:rPr lang="en-US" sz="1200" dirty="0">
                <a:hlinkClick r:id="rId2"/>
              </a:rPr>
              <a:t>http://www.youtube.com/watch?v=MlM1G3oaUZo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70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Sphere of Influence</a:t>
            </a:r>
          </a:p>
          <a:p>
            <a:pPr lvl="1"/>
            <a:r>
              <a:rPr lang="en-US" dirty="0" smtClean="0"/>
              <a:t>Russian in the North</a:t>
            </a:r>
          </a:p>
          <a:p>
            <a:pPr lvl="1"/>
            <a:r>
              <a:rPr lang="en-US" dirty="0" smtClean="0"/>
              <a:t>Britain in the South</a:t>
            </a:r>
          </a:p>
          <a:p>
            <a:r>
              <a:rPr lang="en-US" dirty="0" smtClean="0"/>
              <a:t>Founding of oil in 1900’s</a:t>
            </a:r>
          </a:p>
          <a:p>
            <a:r>
              <a:rPr lang="en-US" dirty="0" smtClean="0"/>
              <a:t>Iranian gov’t persuaded to allow special economic rights to </a:t>
            </a:r>
            <a:r>
              <a:rPr lang="en-US" smtClean="0"/>
              <a:t>foreign powers.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610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/>
            <a:r>
              <a:rPr lang="en-US" sz="2800" dirty="0" smtClean="0"/>
              <a:t>1.  Economic Interests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Natural Resources – rubber, petroleum, manganese, palm oil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New Markets  - to sell factory goods</a:t>
            </a:r>
          </a:p>
          <a:p>
            <a:pPr marL="800100" lvl="1" indent="-342900"/>
            <a:endParaRPr lang="en-US" sz="2800" dirty="0"/>
          </a:p>
          <a:p>
            <a:pPr marL="800100" lvl="1" indent="-342900"/>
            <a:r>
              <a:rPr lang="en-US" sz="2800" dirty="0" smtClean="0"/>
              <a:t>2.  Political &amp; Military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Bases – to resupply steam powered ships and naval vessels with coal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800" dirty="0" smtClean="0"/>
              <a:t>Nationalism – claimed that colonies were needed for national security</a:t>
            </a:r>
          </a:p>
          <a:p>
            <a:pPr marL="1257300" lvl="2" indent="-342900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AutoNum type="arabicPeriod" startAt="3"/>
            </a:pPr>
            <a:r>
              <a:rPr lang="en-US" dirty="0" smtClean="0"/>
              <a:t>Humanitarianism</a:t>
            </a:r>
          </a:p>
          <a:p>
            <a:pPr marL="1257300" lvl="2" indent="-342900"/>
            <a:r>
              <a:rPr lang="en-US" dirty="0" smtClean="0"/>
              <a:t>Missionaries, doctors and colonial officials were sent to </a:t>
            </a:r>
            <a:r>
              <a:rPr lang="en-US" b="1" i="1" dirty="0" smtClean="0"/>
              <a:t>spread the blessings of Western Civilization</a:t>
            </a:r>
            <a:r>
              <a:rPr lang="en-US" dirty="0" smtClean="0"/>
              <a:t> (medicine, law, &amp; Christianity)</a:t>
            </a:r>
          </a:p>
          <a:p>
            <a:pPr marL="1257300" lvl="2" indent="-342900"/>
            <a:endParaRPr lang="en-US" dirty="0" smtClean="0"/>
          </a:p>
          <a:p>
            <a:pPr marL="800100" lvl="1" indent="-342900">
              <a:buAutoNum type="arabicPeriod" startAt="4"/>
            </a:pPr>
            <a:r>
              <a:rPr lang="en-US" dirty="0" smtClean="0"/>
              <a:t>Social Darwinism</a:t>
            </a:r>
          </a:p>
          <a:p>
            <a:pPr marL="1257300" lvl="2" indent="-342900"/>
            <a:r>
              <a:rPr lang="en-US" dirty="0" smtClean="0"/>
              <a:t>“Survival of the Fittest”</a:t>
            </a:r>
          </a:p>
          <a:p>
            <a:pPr marL="1257300" lvl="2" indent="-342900"/>
            <a:r>
              <a:rPr lang="en-US" dirty="0" smtClean="0"/>
              <a:t>European races were superior to all races.  Conquest and Destruction of weaker races will improve the human species.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3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Strong Economies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Well Organized </a:t>
            </a:r>
            <a:r>
              <a:rPr lang="en-US" dirty="0" err="1" smtClean="0"/>
              <a:t>Govt’s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Powerful Armies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Superior Technology (Maxim Gun)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Medical Knowledge (</a:t>
            </a:r>
            <a:r>
              <a:rPr lang="en-US" dirty="0" err="1" smtClean="0"/>
              <a:t>ie</a:t>
            </a:r>
            <a:r>
              <a:rPr lang="en-US" dirty="0" smtClean="0"/>
              <a:t>. Quinine)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165937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Resistance?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 Strengthened some invaded societies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/>
              <a:t>  Domestically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 Tools for the rich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 Immoral -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Colonies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Direct Rule – officials sent to rule (French)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Indirect Rule – local leaders ruled (British)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Protectorates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Local rulers expected to follow the advice of European Advisors (cheaper)</a:t>
            </a:r>
          </a:p>
          <a:p>
            <a:pPr marL="514350" indent="-514350">
              <a:buAutoNum type="arabicPeriod" startAt="3"/>
            </a:pPr>
            <a:r>
              <a:rPr lang="en-US" dirty="0" smtClean="0"/>
              <a:t>Sphere of Influence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Outside power claims exclusive investment and trading privileges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2895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Africa</a:t>
            </a:r>
            <a:br>
              <a:rPr lang="en-US" dirty="0" smtClean="0"/>
            </a:br>
            <a:r>
              <a:rPr lang="en-US" dirty="0" smtClean="0"/>
              <a:t>1914</a:t>
            </a:r>
            <a:endParaRPr lang="en-US" dirty="0"/>
          </a:p>
        </p:txBody>
      </p:sp>
      <p:pic>
        <p:nvPicPr>
          <p:cNvPr id="1026" name="Picture 2" descr="http://pages.uoregon.edu/kimball/images/frn.MPR.1914.AFR.Hm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"/>
            <a:ext cx="5638800" cy="6366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Early Contact in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1"/>
            <a:ext cx="8229600" cy="3276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Explorers – Goal was to reach the interior of Africa using the Niger, Nile, and Congo Rivers.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Missionaries – spread Christianity, build schools and medical clinics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Dr. Livingstone – most famous, created a detailed travel of Africa</a:t>
            </a:r>
            <a:endParaRPr lang="en-US" dirty="0"/>
          </a:p>
        </p:txBody>
      </p:sp>
      <p:pic>
        <p:nvPicPr>
          <p:cNvPr id="21506" name="Picture 2" descr="http://pleasebeseatedtheplay.files.wordpress.com/2011/10/stanley_and_livingst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91000"/>
            <a:ext cx="3733800" cy="2431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2578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“Dr. Livingstone, I presume?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European Scramble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2209800"/>
          </a:xfrm>
        </p:spPr>
        <p:txBody>
          <a:bodyPr/>
          <a:lstStyle/>
          <a:p>
            <a:r>
              <a:rPr lang="en-US" dirty="0" smtClean="0"/>
              <a:t>King Leopold of Belgium -1860’s attains control of the Congo. (Ivory &amp; Rubber)</a:t>
            </a:r>
          </a:p>
          <a:p>
            <a:r>
              <a:rPr lang="en-US" dirty="0" smtClean="0"/>
              <a:t>Eventually had to turn the Congo over to the government due to brutalization of workers.</a:t>
            </a:r>
            <a:endParaRPr lang="en-US" dirty="0"/>
          </a:p>
        </p:txBody>
      </p:sp>
      <p:pic>
        <p:nvPicPr>
          <p:cNvPr id="1030" name="Picture 6" descr="http://annoyzview.files.wordpress.com/2012/04/surviving_her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127998"/>
            <a:ext cx="5410200" cy="3548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642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Imperialism</vt:lpstr>
      <vt:lpstr>Industrial Revolution transformed the West in two ways:  1.  Science 2.  Technology</vt:lpstr>
      <vt:lpstr>Causes</vt:lpstr>
      <vt:lpstr>Causes</vt:lpstr>
      <vt:lpstr>Western Advantages</vt:lpstr>
      <vt:lpstr>Types of Rule</vt:lpstr>
      <vt:lpstr>Africa 1914</vt:lpstr>
      <vt:lpstr>Early Contact in Africa</vt:lpstr>
      <vt:lpstr>European Scramble</vt:lpstr>
      <vt:lpstr>PowerPoint Presentation</vt:lpstr>
      <vt:lpstr>Berlin Conference</vt:lpstr>
      <vt:lpstr>PowerPoint Presentation</vt:lpstr>
      <vt:lpstr>PowerPoint Presentation</vt:lpstr>
      <vt:lpstr>Resistance</vt:lpstr>
      <vt:lpstr>Muslim World</vt:lpstr>
      <vt:lpstr>Ottoman Empire 1798-1923</vt:lpstr>
      <vt:lpstr>PowerPoint Presentation</vt:lpstr>
      <vt:lpstr>Young Turks</vt:lpstr>
      <vt:lpstr>Egypt</vt:lpstr>
      <vt:lpstr>Egypt</vt:lpstr>
      <vt:lpstr>Iran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</dc:title>
  <dc:creator>allenc</dc:creator>
  <cp:lastModifiedBy>library</cp:lastModifiedBy>
  <cp:revision>16</cp:revision>
  <dcterms:created xsi:type="dcterms:W3CDTF">2013-04-08T17:28:24Z</dcterms:created>
  <dcterms:modified xsi:type="dcterms:W3CDTF">2014-04-04T14:00:55Z</dcterms:modified>
</cp:coreProperties>
</file>